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9" name="Ondertitel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nl-NL" smtClean="0"/>
              <a:t>Klik om het opmaakprofiel van de modelondertitel te bewerken</a:t>
            </a:r>
            <a:endParaRPr kumimoji="0" lang="en-US"/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10" name="Rechthoe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hthoe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hthoe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e verbindingslijn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echte verbindingslijn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hthoe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nl-NL"/>
          </a:p>
        </p:txBody>
      </p:sp>
      <p:sp>
        <p:nvSpPr>
          <p:cNvPr id="9" name="Rechthoe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e verbindingslijn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echte verbindingslijn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echte verbindingslijn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hthoe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hte verbindingslijn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3" name="Tijdelijke aanduiding voor inhoud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12" name="Tijdelijke aanduiding voor teks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8" name="Rechte verbindingslijn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hthoe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 verbindingslijn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Tijdelijke aanduiding voor inhoud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21" name="Tijdelijke aanduiding voo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22" name="Tijdelijke aanduiding voor dia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  <p:sp>
        <p:nvSpPr>
          <p:cNvPr id="23" name="Tijdelijke aanduiding voor voetteks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10" name="Rechte verbindingslijn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hthoe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e verbindingslijn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echte verbindingslijn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echte verbindingslijn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Tijdelijke aanduiding voo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  <p:sp>
        <p:nvSpPr>
          <p:cNvPr id="21" name="Tijdelijke aanduiding voor voetteks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 verbindingslijn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5244398-E213-44C9-90BA-E490AB434019}" type="datetimeFigureOut">
              <a:rPr lang="nl-NL" smtClean="0"/>
              <a:t>15-5-2015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Rechte verbindingslijn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echte verbindingslijn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hte verbindingslijn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E91B9C4-A4B0-414E-A286-12698F05592E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Presentatie</a:t>
            </a:r>
            <a:r>
              <a:rPr lang="en-US" dirty="0" smtClean="0"/>
              <a:t> </a:t>
            </a:r>
            <a:r>
              <a:rPr lang="en-US" dirty="0" err="1" smtClean="0"/>
              <a:t>Vilans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Daphne Bouwman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Inhoud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Amerikaans Systeem</a:t>
            </a:r>
          </a:p>
          <a:p>
            <a:r>
              <a:rPr lang="nl-NL" dirty="0" smtClean="0"/>
              <a:t>Trendonderzoek</a:t>
            </a:r>
          </a:p>
          <a:p>
            <a:r>
              <a:rPr lang="nl-NL" dirty="0" smtClean="0"/>
              <a:t>Lego effect</a:t>
            </a:r>
          </a:p>
          <a:p>
            <a:r>
              <a:rPr lang="nl-NL" dirty="0" smtClean="0"/>
              <a:t>Falen is belangrijk</a:t>
            </a:r>
          </a:p>
          <a:p>
            <a:endParaRPr lang="en-US" dirty="0" smtClean="0"/>
          </a:p>
          <a:p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Amerikaans</a:t>
            </a:r>
            <a:r>
              <a:rPr lang="en-US" dirty="0" smtClean="0"/>
              <a:t> </a:t>
            </a:r>
            <a:r>
              <a:rPr lang="en-US" dirty="0" err="1" smtClean="0"/>
              <a:t>Systeem</a:t>
            </a:r>
            <a:r>
              <a:rPr lang="en-US" dirty="0" smtClean="0"/>
              <a:t>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Gratis gebruik voor alle zorginstanties</a:t>
            </a:r>
          </a:p>
          <a:p>
            <a:r>
              <a:rPr lang="nl-NL" dirty="0" smtClean="0"/>
              <a:t>Compleet pakket; van facturering tot afspraken</a:t>
            </a:r>
          </a:p>
          <a:p>
            <a:r>
              <a:rPr lang="nl-NL" dirty="0" smtClean="0"/>
              <a:t>Bedrijf verkoopt ALLE data</a:t>
            </a:r>
          </a:p>
          <a:p>
            <a:r>
              <a:rPr lang="nl-NL" dirty="0" smtClean="0"/>
              <a:t>Farmaceutica &amp; wetenschap gebruikt de info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Trendonderzoek</a:t>
            </a:r>
            <a:r>
              <a:rPr lang="en-US" dirty="0" smtClean="0"/>
              <a:t>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120 respondenten</a:t>
            </a:r>
          </a:p>
          <a:p>
            <a:r>
              <a:rPr lang="nl-NL" dirty="0" smtClean="0"/>
              <a:t>De volgende 5 trends zijn belangrijk op korte termijn: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Internet of </a:t>
            </a:r>
            <a:r>
              <a:rPr lang="nl-NL" dirty="0" err="1" smtClean="0"/>
              <a:t>things</a:t>
            </a:r>
            <a:r>
              <a:rPr lang="nl-NL" dirty="0" smtClean="0"/>
              <a:t>* 18%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Verschuiving naar de consumentenmarkt 17%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Alles smart 16%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Overal computers 14%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 smtClean="0"/>
              <a:t>Zelfmetingen 14%</a:t>
            </a:r>
          </a:p>
          <a:p>
            <a:pPr marL="457200" indent="-457200">
              <a:buNone/>
            </a:pPr>
            <a:endParaRPr lang="nl-NL" dirty="0" smtClean="0"/>
          </a:p>
          <a:p>
            <a:pPr marL="457200" indent="-457200">
              <a:buNone/>
            </a:pPr>
            <a:r>
              <a:rPr lang="nl-NL" dirty="0" smtClean="0"/>
              <a:t>* Apparaten verbonden met internet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Lego effect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nl-NL" dirty="0" smtClean="0"/>
              <a:t>Consument verzint iets (maakt eigen lego creatie)</a:t>
            </a:r>
          </a:p>
          <a:p>
            <a:r>
              <a:rPr lang="nl-NL" dirty="0" smtClean="0"/>
              <a:t>Bedrijf gaat dit </a:t>
            </a:r>
            <a:r>
              <a:rPr lang="nl-NL" dirty="0" err="1" smtClean="0"/>
              <a:t>massal</a:t>
            </a:r>
            <a:r>
              <a:rPr lang="nl-NL" dirty="0" smtClean="0"/>
              <a:t> produceren</a:t>
            </a:r>
          </a:p>
          <a:p>
            <a:r>
              <a:rPr lang="nl-NL" dirty="0" smtClean="0"/>
              <a:t>Is dan beschikbaar voor alle andere consumenten om te gebruiken </a:t>
            </a:r>
            <a:endParaRPr lang="nl-NL" dirty="0"/>
          </a:p>
        </p:txBody>
      </p:sp>
      <p:sp>
        <p:nvSpPr>
          <p:cNvPr id="1026" name="AutoShape 2" descr="data:image/jpeg;base64,/9j/4AAQSkZJRgABAQAAAQABAAD/2wCEAAkGBxQSEhUUExQWFhQVFRcYGBcYFhcXGBcVFBcXFhkZGRwYHCggGh4lHBcXITIhJSktLi4uFx8zODMsNygtLisBCgoKDg0OGxAQGywmICQsLCwsLC4sLC8sLCwsLCwsLCwsLCwsLCwsLCwsLCwsLCwsLCwsLCwsLCwsLCwsLCwsLP/AABEIALABHgMBEQACEQEDEQH/xAAcAAEAAgMBAQEAAAAAAAAAAAAABQYDBAcCAQj/xABGEAABAwIEAwQHBAgDBwUAAAABAAIRAwQFEiExBkFRImFxgQcTMpGhscFCUpLRFCNicqKywvBT0uEkMzRDgpPxFmNzo+L/xAAbAQEAAgMBAQAAAAAAAAAAAAAAAwQBAgUGB//EADgRAAIBAgMECAQGAgIDAAAAAAABAgMRBCExBRJBURMiYXGBkaHRFDKx8AYjQlLB4TNiFSRDcvH/2gAMAwEAAhEDEQA/AO4oAgCAIAgCAIAgCAIAgCAIAgCAIAgCAxvrtG7mjxICinXpQ+aSXe0bKEnojCcQp7Z2+9V3tLCp26SPmb9BU/azaV0iCAIAgCAIAgCAIAgCAIAgCAIAgCAIAgCAIAgCAIAgCAIAgCAIAgCA08WcRScQSDpqDB9oKntC/wAPKza0zWT1RLQs6iKs9xO5J8SSvnmIlVUnGpJu3bc7cFG2SPOVVze55LwNyB5hZs2NSwYBiYqD1ZcC5onQz2dtfCQvbbCx86sOhqaxWT5r+jlYzD7j30sn9SZXoCiEAQBAEAQBAEAQBAEAQBAEAQBAEAQBAEAQBAEAQBAEAQBAEAQBAUnjDGwxzspa4MaBE5mySZBg+0NNF5va0ukrKF9EsuHH10OphKe7G8la5R7XGHOZLXEAk6AwuRUw0Yys0dGU7h1+47uJ8yipJaIKZ6ZcSsOBupsuHo/M1n//ABn+Zq6exV/2X/6v6opbTf5S7/4ZfF6k4gQBAEAQBAEAQBAEAQBAEAQBAEBpYpitK3bmqvA6DdzvAblb06cqjtFEdSrGCvJlKvuOqpd+qa1rOQcMzj3mDA8B7yuhDAxt1nmUZY2TfVWRibxxc8xS/C7/ADLZ4Kn2mqxtTsMreO6/NlL3PH9S1+BhzZt8bLkjK3jyrzpMPgXD81j4GPMz8bLkZG8eu/wG/wDcI/pWPgV+70/sz8a/2+v9GRvHvWh/9v8A+Fr8D/t6GVjf9fUys48Zzou8nA/QLDwL5m3xseTMg46pc6VT+D81j4KfNepn42PJ+h7HHND/AA63uZ/nWPgqnNGfjYcn9+JkbxtbnlUHi0fRyw8HU7DKxlPtMg4xtvvP/AVr8JV5epn4qlz9CucT8aVnANsm5NTmfUDJI0gMEkddXBQ1cJiWrQS80dPBV9nJ3xE78klL1yK9a8U4oxwPrA8DdrxTLXd3ZgjyKqrCY+L0v4o6s8TsKorKW73Kf8po8YlxrirwQ1rGAyOw1kwe9znQfBZlQxj/AE/T3M0pbEjn0l++/sir29xUp0303syZtWlx7M6ZpJO5ge9cuvsytvqe433K7J8djsLWtKFSPLWxiwa6ik4OOvrDp3QFFicDXdRWhLTkygsTS/fF+KNr9JPeoXgay/Q/JmViKf7l5o27asehUFTCVV+l+TJo1YPivMtnCuOMtX5qgcWPIYSBOSdcxHMdnXxUmzZdBiHvrVP6okrYWWKptU2rrPv7O86UcQpxLXB2gPZIOjhIPTULuV8dRo5N58kcFUZ8VY0a+LdoNEAkTynePzXFxO2qm9u01b1f8JepYhhervMUL9wOuo+PvUOG2vWpvr9Zevg8l4WsZnh4vTIlqbw4AjYr1NOpGpBTg7p6FJpp2Z6W5gIAgCAIAgCAIAgCAICK4pvKlG0rVaUZ2MLhIkCNSY8JUlGKlNJkdWTjBtHDL3iWo5xdU7bjuTmJPxXagklaKyOPPN3bzMFLiXNs0e8hbXNXFoyHiHrT/i/0S6MJSZ8p8TMOmT+L/RZug4szf+oG/cd7wsXQsz6OJKXMPnwaf6kujLjIyjH6X7X4f9UuhZn0cQUebnDxafosXQ3ZD/1Db/4o/C//ACrN0Z3ZHpuPW5/5zfPMPmEujG7LkZBjVv8A41P8Y+qZG27LkZW4rRO1al/3Gfmhiz5GVl2w7PYfB7T8ihizMgeDzCC4MpYxvGliFvmbqNvqsxVmYlJuNiIoW0Tpp+Snlulam55oztatTdIVa4b3np08engo6lTdRNSp77yI+vdPLDDoJew7xGUOiPNy8xtN9JapLhdeD/8Ah7n8MRjTrTguMfo17k9hOKVLZzch9loaRuHRvPnK8rUjvtsu4iaqze9zLFeXhu/1lIw4RLZ1bHQ9O9c6b3JvpFk9DFJKMd028Pv65hji/UgbfVRTinlF5d5tKnSS3mi52lyWaDbouvhcY8K7LTkcipTU1clqNYOGh/ML09DE068d6D913lGUHF2ZkU5qEAQBAEAQBAEAQBAYL62FWm+mdnsc0+DgR9VlOzuYaurH5oqvLSWnQgwR3iQQQvRRlbNHnZRvrqQdWW1vFRyfWLcEnTJYOj3dAfmFvF20Ks1fUicSJa8Ec+i0qSu0y1Rit1okaLtAYHnssory1saOLHQOAAPclSV1oTYZO9mzLaVszASoo21Nqis7IXpaR7MHkZP1UilFq1jWMZqWpE0KhcYUKdy1KNjepupRDg6T9qdO7s7x5lTRcNGQSVTWPl/Zo1HQ4joopZOxPFXVzPb02H2yR0DQCfOSPhK2io/qNJuX6UeL6m1pGU5mnYrM1FZozScpZPVHmjRzdB3/APjVap3MylY2q1oGtzNeHRuBI+BgqRwVrpkKqNy3ZIwi+fGj3DwcR9VEmybcsbtu6u7au4Hk31xzfhzSFNGMnxIZzjFZxy52yMdPEazXgGo/eDLidCtbyjKzMuEJQbSN39Iy+HNbVY3RBRdmZ2XAGp5QfcQV5/HwvSkj0mzK/R1U1ya80StGvnE9V5aUN12Oxe5t2ly6m4OaSCOahnBTVmbJnROGsep1wGkNZV6bB37vf3Km6KpvJENWElmndGS5x9tKs5rpyzAI5Eaa90yoGpNuUe43WH3oJ8SSt8SZoWPk8o6pTruhNShfe+9ex8fcilh5NWksiy29wHDv6L2+FxcMQstVqvvgcmdNwMytmgQBAEAQBAEAQBAEBxDijgO9N1XfRty+m6q9zCH0xo85tnPBESR5Lq0sVT3EpPM5dXC1HNuJXK/BGIB2Y2dWe7I7+VxWXiKb4myw9RLQxP4bvW6OtLjyovd/KCpY16b4oglhqi4GjdYPXkZ7euI+9RqN+bUlUg9GvM2hTqR1RicxzfaaW/vAt+fgtoSWlyKpCWtjWrhrxlzDccwsyRtTbTuzJSp5RAUSaWpK7t3R8rUCRoCZWjqwT1RmNKb4GrSwlw5fRQfEQTuWpUpSRkZhLjALgJ05nn09yPFR4JmVQlc2LzhZzGuqesBytJjKdcrSY37lr8TvSWRv0Vo6kQz8v71Ct3uVDFdN0jvSWhvT1N3DrOrUbLKb3CYlrHET0mInVRutCOUmkSRwlap1oQbXYjeGC3DtBQqajbKRp57LX4qin8yJVs3FP/xs1rXhq7B1oVN+g/NaRxlBfqLE9mYprKH0NscMXZH+5f8AibuPE/ks/HUP3fX2Nf8AisV+z1j7my/hW6qBpFKHDeXs3Gh2PUBZntKhlnd9zFPYmKTd0ku9Ga84ZuQ0ksGgn2h7kltPDvJN+RpDYGLSbyy7SFonM3I0y7Q9NPujmfFaV8NKsrRtln3kGHxEaElKSfIkMJuSOydCORXlsVRcZNPU9DSmpK60JppXPZOZqbyDIMHuWrVzdMsdhfMuIZWgP5POk+J5HvXPqUZ0utT05G8ZWRaMMwZ1N4LnaDWNNTy2UdNOUryiRVcQpR3UTlKtBkGIMeamjiHCV4u1uPEpyhdWZJ2t/mMO0Pz/ACXosFtaNZqFRWb48H7X4fUp1KDjmjeXZK4QBAEAQBAEAQBAEAQBAEBxjiDjG/FxXptr5GMr1WNDadP2WVHNbJc0mYA1lAQF5itzVn1leq4HcF5DfwiB8EuLIjfVgID7CA8OCA+ZI/vohkkL7FKTq1K2jN6y4p06m4AY94Y8AjWYcdeSznqLHSqnoew4iGiszwqk/wA4KmWImiJ0oPgUfj70Vts6fr7d9WrSaP1oeWF7P2xlYAWddJG+omMTxVRZ2RYw+Fo1HuybT4aWNb0dVQ1tSkNhDwTzzaH6LnV579TeZ6WhSVGhGC4fy7m/h2NMquqND8rszozOyz23RB59nKOsN79a182XnC0U7EnVuAxzZeC5z4a0PLicxYBpO2jiekrNzVJuLyyX9m1fXHq6b6n3GOd+EE/RbldWbSKzgeOUXtAe9rHNy6PO4aI3On/k+cS7S5NNvq5khTu6ZcKdNzXEsJOUaQ3NrI0OpYI7ljXQzaUVeXM5LjuHFleoBsHGJ+7u34QvQUN6pTjPsPD4xKjXnT5P+0a9jXdSMzI6KHEYVVVm8zFHEODy0Lnht2HtBBXmcRQlSlaSO1SqKcbokAVVJT00rDMp2Lbw3xSacU62rOTubfzHyVadNrOJrUpqea1+psXF/WpVC5pljjJ5tIOs/wCqpQUZxd8mWOjhOKTRN4ZixrOa3sjmY6DVEpuSjor305ZkFXDxhFyLVaXvJ3v/ADXqMFtLSFZ9z9/fzORUo8Ym/K7ZWCAIAgCAIAgCAIAgCAFAcE4rIbe3Ikf76od/vOJ+qAiS8d/kCfkEB5Lu4/L5oDG493vP5SgJVmBkwfWN1G0TynqhkxXeEhjHPdVgNaXE5J0Ak/aQHPLbESbik8wMtZjvc8HUrLNtEfrO+4mtKIl9xSGkgBwc4jua2SfcpYYerP5Ysrzr04fM0c64p9Iz6lXJaVQykIElrQ95O+lTZvLbx3XTw+AhFfna9/sc3EYyrJ/k6c+0pfDV+BcNAIDXEgDKGwDqBoO4BeZrwkm3a2Z9DoRW7u3vl9CPxnhmtSqHI1z2T2S0ZtO8DUH4KHvLUZJ5p2ZJ8HYPW9c2pUaWsZJAdoXOIIEA66TM9yxFK90Zr1ZOO6y8XVAVGOY7Z7S0x0cI0W7KaydznF9wfcU3HIA9vJwcBp3hxEFat8y1GcW7rIsfCGBvoZn1YDnAAN3gbmTtrpt0WFYVpylZELxfQYyoM0y4GNNOz1M9C1eg2TVi6Lg+D9Hn7nj/AMRYeSrwrRfzR9V/Vii3dsXOLhsdhqe7yW9SF55FKnO0FvGXDTVpOzM828iO/wDNV8Vg1WhaXmS0cVuSvEu1ncCo2QIPNp3HuXlMThp0JWl4Pmd2jWjVV4mcKsTnoFBcmMFxo0jleM1PmOY729PDZVa+GjUzWptd8HmdCwttFzQ+lBDufPwPQqGnT3H29pVqzne0jzbYkyoS0EZgTpzieyR5Qq07y6zNp0pQJayu3MgOOh0gmY7x+S6mztoVcPKMajvF5W1a7V2dneVKtJTzWpNNcDqF7CM1Nb0XdFBq2p9WxgIAgCAIAgCAIDknpBxy4p3tSlTrVWsy0yGtcW7tExl13lYYKm+6r1ftVqh5iajz9UMn2jhdy72ba4Phb1Y9+WFkG+zhO9cJFtU15EZT/HEIYNijwHiDt6AZ+9Vpf0uKAhuMMFq4cxjq7qXrKhIZSaXOc4NjMdGwGiRqTz0BW0IOTsjEpJK7K+zi+o3Q0xo0ahjnZiBGoztAnqOuymlh5LT6GiqxZjxPHXVaDwS1oc0g5WkHvBlxidirXwdPc3t5lZYmp0ijulaoChpm9bPdlI+i0hRpdpLOVbhb1LFY4kKhOVpAA3JEknuG3xXWo1XK5ycRhlBLPM83diahBDtZmD3LNSlv6M2w2JVFptaGO2uy1zHjdrg73GVwcZdwcUfQcFJNKR03FsSbTZTcTAe4CeUZS4eUho8CuG3kXqULzsblI1CBElpLIMMjJOvwk+6FlXD3V9syW1SczSZLTBOmhMmNNJAj3orms0smRON4u2jUpteSMwdqOR0APxcsNs3owvc2aJJbmNaWlrtfWtySW6EQM2/f10WO9+pnO9lH0K9xVkrUvWAZmtccpnds5D8fkFf2XVUcRuvSS+mfucr8QYeUsHdZODTfjk/qiptaBtou7OXI8ZGPN3PUqCWZPHIy0KhaZGhUNSjCrHcmrokhVlTlvRJu1rh46HmPqF5nHbOqYZ72seD/AIfJ/U7mEx1OvlpJcP5RlK55cAQwSeD4xUt3S06HRzTsR/fNQ1KakjLs1Zk2y1Fb9ZRPi07tPQ/mufKbpdSa8SxGa4lgwKjUDpeIAGmsyT/ZWKMIylvIhxM4uO6ix210Wnq3n9V1MLtCeHlkrx48vDt9OZzKlJS7yVoXDXjslemw+LpYhXpu/Zx++3TkU5wlDUyqyaBAEAQBAEAQBAEBAYzxhaW8h9ZpeJ7DDndI5HKDl84VilhKtTSOXMr1MTSp6s5neekC+e4ltQUxybTYwgTsJcHGV2IbPoJZq/icaptCve6dvAiMZ48xDKGG6czvaym1xnqQ2R5QtZYKgs0ixTxlaSzKLiVW4e71lSo+qfvPc6oY6dokrHROGaXkidVYzykaVS8dtlg9zSCtJTdyRUo8zJZWNTXMNDuClOlO73kR1a0ElY224PT3y/EqdYSnrYrvGVNLno3NOkcuwj7I1BWXKMHuoyqU6q3m8zDe4jSy6FxPLSPjKr1K8ETUsNPjY1LKvmEnmSuDVqvfbZ7HZ7/JS5ZF6u7Z91YUHU5LqUgtG5A7MjqRlGneqD1aOsmr35letrusw5GueNYyguGvSFiyJ4ya+ZXOk8L2bqdu0VBD3Fz3A7y46T3wAtlGyKdao5zuRfGeAPr5alLVzRBbzImZE89TojRmnNLJlRtcHuS4AUqgPUtLQPEmAFo0mW41XFal7r4RFs2lIkMyk8pI1Pv1W8JdHOM1wZTqLp4ThL9SaOZmpB13+RXp27nz+zi7PUCso2bozUqq3hE0qSsbtCtEEclb6OMouMldMoupKMlKLs0TeHPNbNla5zmCXZWlwA3kwOzsd14/auyHh30lLOL4cV7rt8z1OztpdOt2orS58H7MyFq4VzqCEMXNvDr59F4ex0Ef3B6haTimhvLRnRMG4gZXYdm1Ggkt6xzb+Sqy6izInTzy0NC14iyuyVAd9CNxJkghV9yTimi1PDpvqk9Y4kHObkmd9enNb4bEzpVoygs1z5cV4/XMq1cM1F7xY7a5Dx38wvaYTGQxEcsnxX3wOXOm4Mzq4RhAEAQBAEAQGljby23rkbijUI8Qwlb0/mXeaVPlfccAvbDMOxoen97L0UK98pHn5Ud13j5FburCrPtDzWXSle6ZJCvT4o922FF3tnQcm/OSNllUm/mZieJS+ReZJMw0AAMk925/vVSqKWRWdWUnmR11a784PLuWkoXJ6dSxgOKOae0xu25BHyKidVxJvh4yV0z1SvqlV0BoDRrDW7mOpknfrCxCcpMTpwhG3Ew39tS3qOAPSe17hJWtVUn8xvRdZZQWRDVm0vstce8mPgqM1S4K5eh0vFoyWjhtAC5mLSUk0j0OypdRxfP6nRvRzdyypT6EOH/UIP8AL8VzpfMduWcCwsvQXugtOVxbE7ZRqTrrqDvyhaN5kkadopmx+lEa6ADfTl6svOs6REahLmNxPL71sbxUhXZC2GJetzupkOgnZpMDMco207OUe896ju7lpwUUrmzdF0EmYJIEgCZc0N5AyZd7vNYkroU7X+/E5njuFuFd5BaGufIkn7cGdo3cR5LrUMbHo4qWtjw+2FHD4ycbPPrLxz9zJR4faRq9090AfEFHjJXySPOy2hJPKKJXAeEaVR3668bQYNs1Nxc7eY1yiOs+SlhtBJZqzLWHxFKqvzHus6NhPDuCW7czqrK7miZqVA+fCm2A7wylYlj3LSVu4tqWFgr3Xnck6PpBs6YDKdGo2mNBlZTa0DubmCquvnmmRf8AK0E7JMisXwKhdsNxYEEz26Psmd+yDse7Y8uh5mKwan16WvFHcwW0YVY63XPl3lKczWI16c1ylFt7qWZ0alSFOLnJpJceB8yf3IU3w1Xkc3/mcFe3Sej9jJRrFhkEgjbrKrTp8JI6NOrGcVKLumWbDa9O5IbUhtTkdg7z5Fc6dKdP5NC3Gq0i0YZhfqSTmJJEeAW1NWzlYgq199W4EhRr/aB5mI7jCxHESjLei7W0sQThwZKWV/mMO0PUbL0uz9rKtJU6itJ6NaPs7H9fQpVaG7mjfXbK4QBAEAQBAaeMNm3rDrSqD+EraHzLvNZ/KzhcrsnHMVegHjXfqpadVw7iGdJTz4kHiFpVaeyfBWX+YrxI4OMMpowUqVciDMczmgeclaqMlqbuVP8AT9DIwNZ7Tp7m9r47fFb76RG4uRhuMRA9lg8Xa/AR9VFOvyRvChzZFXd492hcY6DQe4aKpUqyerL1KlGOiIx7FVci4jEQtGzdGWzd2o6hVcUrwudPZkrVbc0XLgW5yXIHJ7S3z9ofL4rlS5npUrxaMV5dXFrc1IcWOLnExs4EkgwdCDusWJVLqpNXRI4bjlxdVadFzpa57c0NDew0y6csaQOa1szLlCEXKKzOgVNQRMTz6SpWUDktzQr2tQg5mOGxBIkdWkbhaZF5SbzWaJ/hOpWuK7XVHPeynLpcSQHRAEnxmO5aqOZmrVShZK1z5x5YuIIYPa0PhIcPqpKTSk0eU2/CKlSxDXOLfqv5K3htzct0JqdNyVLJ8jy1eNCT3lYmm+scZdmnvWkldnOk4JWR9vXPa0Fu4IM6cvHRarU1objl1jTt8cqTD2t35tI+RAUlyzPB09Ym9+kOeZIHcAAAB3fmo52vmVpQjA+XlyaWV0TrqNYI1kaahYjqZoU1UdmeLTHWu0LD5O/0UqeZtUwLjxMz7j1jpEtA0EE7DXzUFSCk7tEuGqVaDUISaTayu+NjZwq8ztH3hv8AmuRXpbr7D39OZecD4kOX1dU8oa/mOmbqO9c6rFxTcSXo1J3R4ZeVqL9PZPmD3quownHJ5lqUYz1LBhmIGq4CRoJ0+C1pxm5q+iKtWlGEbriWawvJOQ6mN/DqvVbM2i6s+hnm7Xv3c/c5VajureWhILuFYIAgCAIDBfCabx1Y75FZWpiWhwBlTQeAXb4nF4HoPQwzxdP7DvCfct6bakaVM45lfrVC7ck+JlTtkKyNWqVFJk0UaVZygkyxFGnUcq8mWoI1n1FEydGB1RaNm6R8o1IcD3qGo7xaLGHnuVIy5MsWG3Hq6rH/AHXA+QOvwXKkro9dB5nV8RtqVRgNRjX+yGyObyGjXcCSJWvC5rG+9ZM8WVCjRaSynl7OY5WsEjxcZ74n4pdG0ouTzJFrtSIiCd45eBWSNxsrmvfOAAzR2nAagEbEnQ84BR5GKa3mKdwGgAMA1j2z94NMadT8DssXJNz7sQPGlD1lu/bMztfhc4T7mv8AekXaaKm0qHSYOa5dZeFm/RnOqZPVWd1HgZWNltw4bOcPMrNiF04vVIyC+qffd+IpZGvQ0/2ryPn6fUH2j8Fo4rgZ6Cm+Bkbi9X738LfyWtjR4Sly9Weji1Q6HKfFo+iWMLCwWl/M8suhM+rpnyP5pY2dJ2tvM3KGIyC3I0dl206dk961muqxh8N+fBuT+ZfUxYbXykFUa0N5WPYwdmWu1qZgFypxsXossmA3RJFNwzN5Tu3w/Jc7EwSTnxJs7XTLCx2WcoDZ6Kj0krWTI2r5yzJ3hyjo5556Dy1P09y9X+G8NaEqz45Lw1++w5uOnmoE2vTlAIAgCAIAgOdcZ+j3PmrWYDX7uo6BrupZyY7u2Pdzu0MVu9WfmUq+F3utDXkcxJc1xa4FrmmHNcIII3BB1BXRTTV0c13WTPVSp2XeBW8dTWXyshKj1s2YSNOtUUMmTwiaFeoq8pFqETSq1FXlItRib2D8N3l4QLe2q1AftBhyadXmGjzKhlURKol/wL0F3lWDc1qVuD9lv62oOoMEMHiHFROVzY6FgXoaw23g1GPuHDWaruzP7jIBHc6VqDjvGmF/o19c0QAGtquLQBADH9tg8muaqNRWk0epwk3OjGRP4piLzhtB7SZzta4jfsB31AUWqsXI9WpfsNax41ysDalFryBEhxbI7xBCWa4GbQk771iycN4o65NSqQA0EMaB+JxPUns69yyrvNkdZxilFEd6Qc/qqZaOyHyT0MQ3w5/BZa5mtGTUnbUgbHjW4YA0hjo0lzdYHeCJ81hp8DeO631lYtGCudcW9SrU1NUn8DOyB4Tn9613Xa5mc4724tLW89Tm9SmWOc07tJB8jCtxzVz51iaTpVZQfBtHzMtiCx9BWDFj6QtQfMq1Fz1l5rBs4SSu1kz2xqykRNk7whhLbm7pUHFwbUJaS2JAyuJiQRyRxvZcyXCv86L5ZmfiPhath1XJVGZjifV1QOzUA/ldG7fmNVWr0nE9LTkpZoyYbWjRcqtG5dgy88OM0L/IfM/RcLGPNRLXAmgVSSNS6WFDJTa3oNfE6n4r6VgsP0FCFPks+/j6nAqz35uRsK0RhAEAQBAEAQFa4t4Oo3wzf7uuBDaoG8bB4+034jkVPRrypvsIK1CNRdvM4zjuFVrR7qVdmV0Eg7teBzYeY+InUBdalVjNXicmrSlDKRUa9fWOZ0A6noFic7Zm9Ok3oTWE8B4jdR6u1exp+3W/UtHfD4cR+60qnPERWhehh3xLtg3oLJg3d14soN/rqDX8IVWVeT0LEaaRfcD9HGG2sFlsxzx9ur+tdPUZ5A8gFE3fUkJi/wAVZS7LAC4aQNm+P5LibQ2zSw14Q60uXBd7/gt0MJKpm8kQ7MYrAzmmeRAhedht3Fxk5OSfY1l7l94Kk1axv0OIR9thHe3X4FdfD/iSm8qsWu1Z/fqVp7Pf6H5nL/SzhIr3TbiiC5rqQD4adHsJEu00lpaP+lXZY/D1WnCaz8PqdHZ29TpuE1xKlbY222ouoVKQqNdJguiJ8uolSJNvI6UnFxUm7MrdzdUi6WscB0zz8cqlUGV54iC4E3hvGj6TW0qNCmBOklxJceZM6krbcZTqYmMU5S4fRFhr4650sqOaAQeWh7titcr5nhq22sdXg1GVl2ZO3K5i7DxHYPi5hEeBW9kzlQxOLhLeU5eb9z0cRqaMZWytAAAaxmUADlLZhRON9Gekw34prUYJVqSm1xu0338LlCvrvPUe6Zk77TGk6KaC3YpEuPqKviJ1EtWYhUW1yk4mRr0uY3buxIU6A6z8FVlXfBHtMN+FKNk6tRvsWXuzM1oGyilUk9WdzD7HwVDOFNX5vN+p6haJtO6LmIw1LEU3SqxTi+HtyfceHU41Gyt06ylk9T53tj8O1cJerR61P1j39nb52LV6LWZsTt+71h91J6sRzkjhYVfmo7xi2F0rmk6lWYHsduDyPIg7gjkQppRUlZnZjJxd0cV4p4SqYfUB1fQcYZU6E7NqRs7v2PLoOPisK4ZrQ6eHrKbtxLRg1s8saymwucAJjkTrqdh5rzCw1XE1H0cW/vmdCdSFNXk7Frwrh9zSH1XDQzlbrt1J+Q967uD2CoSVSq8072X8s5tfHKScYLxLGF6Q5oQBAEAQBAEAQBAaGM4PRu6ZpV6Yew9ZBB6tI1ae8dVtCcoO8WayhGStJGLB+HLW1/4e3pUz95rRmPi49o+ZSUnLVmUktCUWpkICsY9jmWo6lOWIk9ZAPluvLbZx+IjN0KeSWr4u69DqYPCxlFVHn2EUx4OxB8F5RprU6Gh6WoCGTy5i2uZuROIcN29bWrSa4nnsfeNVbo4+vSyhJr75B2epWMT9GNB0mlVfSPR0PaPfB+K6tDb9WOU4qXo/b0IJUuTKJb4a2heZHPbUFMZg5gMHTTfoT8F6WlW6WmppNX4M4e2JSjhZKPGy9ySvaLKmziD4FbOLPJ0pzp6ox29qR/zWx3grGfE3nVT/AEMkra0kOyuBOU7Hrp9VlGlGLrVYwtZcfA70zhizc1ue0tnHKJJoUzy72q4epMFTgXDTvY23lRYPkFkGpcejnDCCf0OmIBPZL29/2XBauK5GFFX0PzsGuBkbFc1pM97CpKDNhjpULVjoU6ikjI2mTyP0WraJDKyh3+7VYuaucUdG9EfDodWN2Hx6oup5I9ovYO1M6Rm2groYTekrvgeF23gqFHExnRja6u1wve2S4HXldOWY7ig2o0se0Oa4QWuAII7wVhpNWZlNp3QoUGsaGsaGtGwAgLEYRgrRVkHJt3ZkWxgIAgCAIAgCAIAgCAIAgCAIDnnFdKbp8mB2fH2G7Lxm15Wxc7dn0R3sF/gj4/UhLuhkGem8mNwd1Qpz3nuzRbue7PF3xvPjqtamGjc1yJClizftCFWlhpcBu8jdpXDXey4FQyhKOqNWmjI4wJK1SvoY7iD4ivD6l4Ggg+fir2EprpFcTW7Fs5eMJr/8UaTv0dwyNq6ZS4GI3ncEeS9xRhamjzW1ZJ0Lcbo+KY80fQhgsPBVDPWeP/bJ/iaPqiXWLmBX53g/4P0I0Kyds+oDHcHsO/dPyWHoZWp+WKQlo8AuaezbzPQYtJE1KTUlY1b66JdA8FinBWuS1sRJPdWpIWlsGt1c7NPdlj++a0lLPIljFfqZ2b0O04tK3fcH3eqon6q/g/kfeeX2/wD54r/X+WX1WzhhAEAQBAEAQBAEAQBAEAQBAEAQBAc74vd/tL+4N+LGrxu1V/3J+H0R3MH/AIF4/Uhc2h6QVz7aFqLIyxmY6nTzVmrzMcSYpspjRzc3fPyCptzeadjY1LiiabpYTkO3cpYS342lqbEvTfLG+CqSVpMwQ/Ej4ov8Fcwa/NRFW+VmG87PDVt+1XJ99Wufovb2tTR5baGcGc/D1i5wbHoOQw0W30dMmu+P8L5vYsx1LeB/y+H8o74rB2ggPj2yCDsdEBxLjf0aVbaa1nmq0BJNPepTH7PN7R+Id+pVSpRtnE7uE2ipdWrk+ZQKdWVUkdymusjXYwetk7ErZ/JkZj/luyVz/OZVexZR2v0Rt/2DMPtVnnxgNZ/SunhFan4nlNuSvirckvf+S6qyccIAgCAIAgCAIAgCAIAgCAIAgCAICKxTh+hXOZ7SH/faSD+R8wVVr4KjWznHPnxJ6eIqU8ovIqmN8DVoP6PVa79ioMhj95oIJ8gFzJbFineMvMuQ2h+5eRTLyyurYzXoVGAa5ozM0/aZLR5lVa2zqkVmizDEQlozfoVw8BzTIK40oOLsyzqbFzVAphp9omfALSEXv34G6NyhrTb4KCfzscT4/hyretLGQ1p0NRwJa3wGmY9wI7yF2NlYOpVmp26q4+xTxVeMI248jY4/4ZfSwmha2rKtb1VVmgbneRFQucQ0fedyHNetnHq2R57Exc4uxyCrgt2z2rW4bHWhUH9KhtLkc54efI1i4t9oFviCPmsohlRkuB0T0MMFS6qbENpgnycI+MLannImwUGqjvyO2qwdYIAgCAoHG3o2p3RNa3LaVc6uERTqn9qPZd+0N+YO4gq0FPTU6eB2lKg0p5x9V3exB4V6GQYNzcnvbRbEf9b9/wAK0jhubLNbbLb/AC4+ZdcK4CsKEZbdryPtVZqGeozyB5AKaNGEdEc+rtDEVMpTfhl9CyMYAIAAA5DQKQpnpAEAQBAEAQBAEAQBAEAQBAEAQBAEAQBAEBE3vDltVkmk0OP2mdh3mWxPmq1bCUavzxRNTxFSHysquKej58l1vXn9iqP62bfhKoVNkU2uoy3DHv8AUvIksB4YcGt/SIGX7LTM+JHL4+CqYbYf5rnW04Ln3+xtXx91an5lrp0w0AAAAaADQBeijFRVloc1tt3Z7WTAQHlzAdwD4oDxTtmNJLWtBOhIaASPELFhYyrI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sp>
        <p:nvSpPr>
          <p:cNvPr id="1028" name="AutoShape 4" descr="data:image/jpeg;base64,/9j/4AAQSkZJRgABAQAAAQABAAD/2wCEAAkGBxQSEhUUExQWFhQVFRcYGBcYFhcXGBcVFBcXFhkZGRwYHCggGh4lHBcXITIhJSktLi4uFx8zODMsNygtLisBCgoKDg0OGxAQGywmICQsLCwsLC4sLC8sLCwsLCwsLCwsLCwsLCwsLCwsLCwsLCwsLCwsLCwsLCwsLCwsLCwsLP/AABEIALABHgMBEQACEQEDEQH/xAAcAAEAAgMBAQEAAAAAAAAAAAAABQYDBAcCAQj/xABGEAABAwIEAwQHBAgDBwUAAAABAAIRAwQFEiExBkFRImFxgQcTMpGhscFCUpLRFCNicqKywvBT0uEkMzRDgpPxFmNzo+L/xAAbAQEAAgMBAQAAAAAAAAAAAAAAAwQBAgUGB//EADgRAAIBAgMECAQGAgIDAAAAAAABAgMRBCExBRJBURMiYXGBkaHRFDKx8AYjQlLB4TNiFSRDcvH/2gAMAwEAAhEDEQA/AO4oAgCAIAgCAIAgCAIAgCAIAgCAIAgCAxvrtG7mjxICinXpQ+aSXe0bKEnojCcQp7Z2+9V3tLCp26SPmb9BU/azaV0iCAIAgCAIAgCAIAgCAIAgCAIAgCAIAgCAIAgCAIAgCAIAgCAIAgCA08WcRScQSDpqDB9oKntC/wAPKza0zWT1RLQs6iKs9xO5J8SSvnmIlVUnGpJu3bc7cFG2SPOVVze55LwNyB5hZs2NSwYBiYqD1ZcC5onQz2dtfCQvbbCx86sOhqaxWT5r+jlYzD7j30sn9SZXoCiEAQBAEAQBAEAQBAEAQBAEAQBAEAQBAEAQBAEAQBAEAQBAEAQBAUnjDGwxzspa4MaBE5mySZBg+0NNF5va0ukrKF9EsuHH10OphKe7G8la5R7XGHOZLXEAk6AwuRUw0Yys0dGU7h1+47uJ8yipJaIKZ6ZcSsOBupsuHo/M1n//ABn+Zq6exV/2X/6v6opbTf5S7/4ZfF6k4gQBAEAQBAEAQBAEAQBAEAQBAEBpYpitK3bmqvA6DdzvAblb06cqjtFEdSrGCvJlKvuOqpd+qa1rOQcMzj3mDA8B7yuhDAxt1nmUZY2TfVWRibxxc8xS/C7/ADLZ4Kn2mqxtTsMreO6/NlL3PH9S1+BhzZt8bLkjK3jyrzpMPgXD81j4GPMz8bLkZG8eu/wG/wDcI/pWPgV+70/sz8a/2+v9GRvHvWh/9v8A+Fr8D/t6GVjf9fUys48Zzou8nA/QLDwL5m3xseTMg46pc6VT+D81j4KfNepn42PJ+h7HHND/AA63uZ/nWPgqnNGfjYcn9+JkbxtbnlUHi0fRyw8HU7DKxlPtMg4xtvvP/AVr8JV5epn4qlz9CucT8aVnANsm5NTmfUDJI0gMEkddXBQ1cJiWrQS80dPBV9nJ3xE78klL1yK9a8U4oxwPrA8DdrxTLXd3ZgjyKqrCY+L0v4o6s8TsKorKW73Kf8po8YlxrirwQ1rGAyOw1kwe9znQfBZlQxj/AE/T3M0pbEjn0l++/sir29xUp0303syZtWlx7M6ZpJO5ge9cuvsytvqe433K7J8djsLWtKFSPLWxiwa6ik4OOvrDp3QFFicDXdRWhLTkygsTS/fF+KNr9JPeoXgay/Q/JmViKf7l5o27asehUFTCVV+l+TJo1YPivMtnCuOMtX5qgcWPIYSBOSdcxHMdnXxUmzZdBiHvrVP6okrYWWKptU2rrPv7O86UcQpxLXB2gPZIOjhIPTULuV8dRo5N58kcFUZ8VY0a+LdoNEAkTynePzXFxO2qm9u01b1f8JepYhhervMUL9wOuo+PvUOG2vWpvr9Zevg8l4WsZnh4vTIlqbw4AjYr1NOpGpBTg7p6FJpp2Z6W5gIAgCAIAgCAIAgCAICK4pvKlG0rVaUZ2MLhIkCNSY8JUlGKlNJkdWTjBtHDL3iWo5xdU7bjuTmJPxXagklaKyOPPN3bzMFLiXNs0e8hbXNXFoyHiHrT/i/0S6MJSZ8p8TMOmT+L/RZug4szf+oG/cd7wsXQsz6OJKXMPnwaf6kujLjIyjH6X7X4f9UuhZn0cQUebnDxafosXQ3ZD/1Db/4o/C//ACrN0Z3ZHpuPW5/5zfPMPmEujG7LkZBjVv8A41P8Y+qZG27LkZW4rRO1al/3Gfmhiz5GVl2w7PYfB7T8ihizMgeDzCC4MpYxvGliFvmbqNvqsxVmYlJuNiIoW0Tpp+Snlulam55oztatTdIVa4b3np08engo6lTdRNSp77yI+vdPLDDoJew7xGUOiPNy8xtN9JapLhdeD/8Ah7n8MRjTrTguMfo17k9hOKVLZzch9loaRuHRvPnK8rUjvtsu4iaqze9zLFeXhu/1lIw4RLZ1bHQ9O9c6b3JvpFk9DFJKMd028Pv65hji/UgbfVRTinlF5d5tKnSS3mi52lyWaDbouvhcY8K7LTkcipTU1clqNYOGh/ML09DE068d6D913lGUHF2ZkU5qEAQBAEAQBAEAQBAYL62FWm+mdnsc0+DgR9VlOzuYaurH5oqvLSWnQgwR3iQQQvRRlbNHnZRvrqQdWW1vFRyfWLcEnTJYOj3dAfmFvF20Ks1fUicSJa8Ec+i0qSu0y1Rit1okaLtAYHnssory1saOLHQOAAPclSV1oTYZO9mzLaVszASoo21Nqis7IXpaR7MHkZP1UilFq1jWMZqWpE0KhcYUKdy1KNjepupRDg6T9qdO7s7x5lTRcNGQSVTWPl/Zo1HQ4joopZOxPFXVzPb02H2yR0DQCfOSPhK2io/qNJuX6UeL6m1pGU5mnYrM1FZozScpZPVHmjRzdB3/APjVap3MylY2q1oGtzNeHRuBI+BgqRwVrpkKqNy3ZIwi+fGj3DwcR9VEmybcsbtu6u7au4Hk31xzfhzSFNGMnxIZzjFZxy52yMdPEazXgGo/eDLidCtbyjKzMuEJQbSN39Iy+HNbVY3RBRdmZ2XAGp5QfcQV5/HwvSkj0mzK/R1U1ya80StGvnE9V5aUN12Oxe5t2ly6m4OaSCOahnBTVmbJnROGsep1wGkNZV6bB37vf3Km6KpvJENWElmndGS5x9tKs5rpyzAI5Eaa90yoGpNuUe43WH3oJ8SSt8SZoWPk8o6pTruhNShfe+9ex8fcilh5NWksiy29wHDv6L2+FxcMQstVqvvgcmdNwMytmgQBAEAQBAEAQBAEBxDijgO9N1XfRty+m6q9zCH0xo85tnPBESR5Lq0sVT3EpPM5dXC1HNuJXK/BGIB2Y2dWe7I7+VxWXiKb4myw9RLQxP4bvW6OtLjyovd/KCpY16b4oglhqi4GjdYPXkZ7euI+9RqN+bUlUg9GvM2hTqR1RicxzfaaW/vAt+fgtoSWlyKpCWtjWrhrxlzDccwsyRtTbTuzJSp5RAUSaWpK7t3R8rUCRoCZWjqwT1RmNKb4GrSwlw5fRQfEQTuWpUpSRkZhLjALgJ05nn09yPFR4JmVQlc2LzhZzGuqesBytJjKdcrSY37lr8TvSWRv0Vo6kQz8v71Ct3uVDFdN0jvSWhvT1N3DrOrUbLKb3CYlrHET0mInVRutCOUmkSRwlap1oQbXYjeGC3DtBQqajbKRp57LX4qin8yJVs3FP/xs1rXhq7B1oVN+g/NaRxlBfqLE9mYprKH0NscMXZH+5f8AibuPE/ks/HUP3fX2Nf8AisV+z1j7my/hW6qBpFKHDeXs3Gh2PUBZntKhlnd9zFPYmKTd0ku9Ga84ZuQ0ksGgn2h7kltPDvJN+RpDYGLSbyy7SFonM3I0y7Q9NPujmfFaV8NKsrRtln3kGHxEaElKSfIkMJuSOydCORXlsVRcZNPU9DSmpK60JppXPZOZqbyDIMHuWrVzdMsdhfMuIZWgP5POk+J5HvXPqUZ0utT05G8ZWRaMMwZ1N4LnaDWNNTy2UdNOUryiRVcQpR3UTlKtBkGIMeamjiHCV4u1uPEpyhdWZJ2t/mMO0Pz/ACXosFtaNZqFRWb48H7X4fUp1KDjmjeXZK4QBAEAQBAEAQBAEAQBAEBxjiDjG/FxXptr5GMr1WNDadP2WVHNbJc0mYA1lAQF5itzVn1leq4HcF5DfwiB8EuLIjfVgID7CA8OCA+ZI/vohkkL7FKTq1K2jN6y4p06m4AY94Y8AjWYcdeSznqLHSqnoew4iGiszwqk/wA4KmWImiJ0oPgUfj70Vts6fr7d9WrSaP1oeWF7P2xlYAWddJG+omMTxVRZ2RYw+Fo1HuybT4aWNb0dVQ1tSkNhDwTzzaH6LnV579TeZ6WhSVGhGC4fy7m/h2NMquqND8rszozOyz23RB59nKOsN79a182XnC0U7EnVuAxzZeC5z4a0PLicxYBpO2jiekrNzVJuLyyX9m1fXHq6b6n3GOd+EE/RbldWbSKzgeOUXtAe9rHNy6PO4aI3On/k+cS7S5NNvq5khTu6ZcKdNzXEsJOUaQ3NrI0OpYI7ljXQzaUVeXM5LjuHFleoBsHGJ+7u34QvQUN6pTjPsPD4xKjXnT5P+0a9jXdSMzI6KHEYVVVm8zFHEODy0Lnht2HtBBXmcRQlSlaSO1SqKcbokAVVJT00rDMp2Lbw3xSacU62rOTubfzHyVadNrOJrUpqea1+psXF/WpVC5pljjJ5tIOs/wCqpQUZxd8mWOjhOKTRN4ZixrOa3sjmY6DVEpuSjor305ZkFXDxhFyLVaXvJ3v/ADXqMFtLSFZ9z9/fzORUo8Ym/K7ZWCAIAgCAIAgCAIAgCAFAcE4rIbe3Ikf76od/vOJ+qAiS8d/kCfkEB5Lu4/L5oDG493vP5SgJVmBkwfWN1G0TynqhkxXeEhjHPdVgNaXE5J0Ak/aQHPLbESbik8wMtZjvc8HUrLNtEfrO+4mtKIl9xSGkgBwc4jua2SfcpYYerP5Ysrzr04fM0c64p9Iz6lXJaVQykIElrQ95O+lTZvLbx3XTw+AhFfna9/sc3EYyrJ/k6c+0pfDV+BcNAIDXEgDKGwDqBoO4BeZrwkm3a2Z9DoRW7u3vl9CPxnhmtSqHI1z2T2S0ZtO8DUH4KHvLUZJ5p2ZJ8HYPW9c2pUaWsZJAdoXOIIEA66TM9yxFK90Zr1ZOO6y8XVAVGOY7Z7S0x0cI0W7KaydznF9wfcU3HIA9vJwcBp3hxEFat8y1GcW7rIsfCGBvoZn1YDnAAN3gbmTtrpt0WFYVpylZELxfQYyoM0y4GNNOz1M9C1eg2TVi6Lg+D9Hn7nj/AMRYeSrwrRfzR9V/Vii3dsXOLhsdhqe7yW9SF55FKnO0FvGXDTVpOzM828iO/wDNV8Vg1WhaXmS0cVuSvEu1ncCo2QIPNp3HuXlMThp0JWl4Pmd2jWjVV4mcKsTnoFBcmMFxo0jleM1PmOY729PDZVa+GjUzWptd8HmdCwttFzQ+lBDufPwPQqGnT3H29pVqzne0jzbYkyoS0EZgTpzieyR5Qq07y6zNp0pQJayu3MgOOh0gmY7x+S6mztoVcPKMajvF5W1a7V2dneVKtJTzWpNNcDqF7CM1Nb0XdFBq2p9WxgIAgCAIAgCAIDknpBxy4p3tSlTrVWsy0yGtcW7tExl13lYYKm+6r1ftVqh5iajz9UMn2jhdy72ba4Phb1Y9+WFkG+zhO9cJFtU15EZT/HEIYNijwHiDt6AZ+9Vpf0uKAhuMMFq4cxjq7qXrKhIZSaXOc4NjMdGwGiRqTz0BW0IOTsjEpJK7K+zi+o3Q0xo0ahjnZiBGoztAnqOuymlh5LT6GiqxZjxPHXVaDwS1oc0g5WkHvBlxidirXwdPc3t5lZYmp0ijulaoChpm9bPdlI+i0hRpdpLOVbhb1LFY4kKhOVpAA3JEknuG3xXWo1XK5ycRhlBLPM83diahBDtZmD3LNSlv6M2w2JVFptaGO2uy1zHjdrg73GVwcZdwcUfQcFJNKR03FsSbTZTcTAe4CeUZS4eUho8CuG3kXqULzsblI1CBElpLIMMjJOvwk+6FlXD3V9syW1SczSZLTBOmhMmNNJAj3orms0smRON4u2jUpteSMwdqOR0APxcsNs3owvc2aJJbmNaWlrtfWtySW6EQM2/f10WO9+pnO9lH0K9xVkrUvWAZmtccpnds5D8fkFf2XVUcRuvSS+mfucr8QYeUsHdZODTfjk/qiptaBtou7OXI8ZGPN3PUqCWZPHIy0KhaZGhUNSjCrHcmrokhVlTlvRJu1rh46HmPqF5nHbOqYZ72seD/AIfJ/U7mEx1OvlpJcP5RlK55cAQwSeD4xUt3S06HRzTsR/fNQ1KakjLs1Zk2y1Fb9ZRPi07tPQ/mufKbpdSa8SxGa4lgwKjUDpeIAGmsyT/ZWKMIylvIhxM4uO6ix210Wnq3n9V1MLtCeHlkrx48vDt9OZzKlJS7yVoXDXjslemw+LpYhXpu/Zx++3TkU5wlDUyqyaBAEAQBAEAQBAEBAYzxhaW8h9ZpeJ7DDndI5HKDl84VilhKtTSOXMr1MTSp6s5neekC+e4ltQUxybTYwgTsJcHGV2IbPoJZq/icaptCve6dvAiMZ48xDKGG6czvaym1xnqQ2R5QtZYKgs0ixTxlaSzKLiVW4e71lSo+qfvPc6oY6dokrHROGaXkidVYzykaVS8dtlg9zSCtJTdyRUo8zJZWNTXMNDuClOlO73kR1a0ElY224PT3y/EqdYSnrYrvGVNLno3NOkcuwj7I1BWXKMHuoyqU6q3m8zDe4jSy6FxPLSPjKr1K8ETUsNPjY1LKvmEnmSuDVqvfbZ7HZ7/JS5ZF6u7Z91YUHU5LqUgtG5A7MjqRlGneqD1aOsmr35letrusw5GueNYyguGvSFiyJ4ya+ZXOk8L2bqdu0VBD3Fz3A7y46T3wAtlGyKdao5zuRfGeAPr5alLVzRBbzImZE89TojRmnNLJlRtcHuS4AUqgPUtLQPEmAFo0mW41XFal7r4RFs2lIkMyk8pI1Pv1W8JdHOM1wZTqLp4ThL9SaOZmpB13+RXp27nz+zi7PUCso2bozUqq3hE0qSsbtCtEEclb6OMouMldMoupKMlKLs0TeHPNbNla5zmCXZWlwA3kwOzsd14/auyHh30lLOL4cV7rt8z1OztpdOt2orS58H7MyFq4VzqCEMXNvDr59F4ex0Ef3B6haTimhvLRnRMG4gZXYdm1Ggkt6xzb+Sqy6izInTzy0NC14iyuyVAd9CNxJkghV9yTimi1PDpvqk9Y4kHObkmd9enNb4bEzpVoygs1z5cV4/XMq1cM1F7xY7a5Dx38wvaYTGQxEcsnxX3wOXOm4Mzq4RhAEAQBAEAQGljby23rkbijUI8Qwlb0/mXeaVPlfccAvbDMOxoen97L0UK98pHn5Ud13j5FburCrPtDzWXSle6ZJCvT4o922FF3tnQcm/OSNllUm/mZieJS+ReZJMw0AAMk925/vVSqKWRWdWUnmR11a784PLuWkoXJ6dSxgOKOae0xu25BHyKidVxJvh4yV0z1SvqlV0BoDRrDW7mOpknfrCxCcpMTpwhG3Ew39tS3qOAPSe17hJWtVUn8xvRdZZQWRDVm0vstce8mPgqM1S4K5eh0vFoyWjhtAC5mLSUk0j0OypdRxfP6nRvRzdyypT6EOH/UIP8AL8VzpfMduWcCwsvQXugtOVxbE7ZRqTrrqDvyhaN5kkadopmx+lEa6ADfTl6svOs6REahLmNxPL71sbxUhXZC2GJetzupkOgnZpMDMco207OUe896ju7lpwUUrmzdF0EmYJIEgCZc0N5AyZd7vNYkroU7X+/E5njuFuFd5BaGufIkn7cGdo3cR5LrUMbHo4qWtjw+2FHD4ycbPPrLxz9zJR4faRq9090AfEFHjJXySPOy2hJPKKJXAeEaVR3668bQYNs1Nxc7eY1yiOs+SlhtBJZqzLWHxFKqvzHus6NhPDuCW7czqrK7miZqVA+fCm2A7wylYlj3LSVu4tqWFgr3Xnck6PpBs6YDKdGo2mNBlZTa0DubmCquvnmmRf8AK0E7JMisXwKhdsNxYEEz26Psmd+yDse7Y8uh5mKwan16WvFHcwW0YVY63XPl3lKczWI16c1ylFt7qWZ0alSFOLnJpJceB8yf3IU3w1Xkc3/mcFe3Sej9jJRrFhkEgjbrKrTp8JI6NOrGcVKLumWbDa9O5IbUhtTkdg7z5Fc6dKdP5NC3Gq0i0YZhfqSTmJJEeAW1NWzlYgq199W4EhRr/aB5mI7jCxHESjLei7W0sQThwZKWV/mMO0PUbL0uz9rKtJU6itJ6NaPs7H9fQpVaG7mjfXbK4QBAEAQBAaeMNm3rDrSqD+EraHzLvNZ/KzhcrsnHMVegHjXfqpadVw7iGdJTz4kHiFpVaeyfBWX+YrxI4OMMpowUqVciDMczmgeclaqMlqbuVP8AT9DIwNZ7Tp7m9r47fFb76RG4uRhuMRA9lg8Xa/AR9VFOvyRvChzZFXd492hcY6DQe4aKpUqyerL1KlGOiIx7FVci4jEQtGzdGWzd2o6hVcUrwudPZkrVbc0XLgW5yXIHJ7S3z9ofL4rlS5npUrxaMV5dXFrc1IcWOLnExs4EkgwdCDusWJVLqpNXRI4bjlxdVadFzpa57c0NDew0y6csaQOa1szLlCEXKKzOgVNQRMTz6SpWUDktzQr2tQg5mOGxBIkdWkbhaZF5SbzWaJ/hOpWuK7XVHPeynLpcSQHRAEnxmO5aqOZmrVShZK1z5x5YuIIYPa0PhIcPqpKTSk0eU2/CKlSxDXOLfqv5K3htzct0JqdNyVLJ8jy1eNCT3lYmm+scZdmnvWkldnOk4JWR9vXPa0Fu4IM6cvHRarU1objl1jTt8cqTD2t35tI+RAUlyzPB09Ym9+kOeZIHcAAAB3fmo52vmVpQjA+XlyaWV0TrqNYI1kaahYjqZoU1UdmeLTHWu0LD5O/0UqeZtUwLjxMz7j1jpEtA0EE7DXzUFSCk7tEuGqVaDUISaTayu+NjZwq8ztH3hv8AmuRXpbr7D39OZecD4kOX1dU8oa/mOmbqO9c6rFxTcSXo1J3R4ZeVqL9PZPmD3quownHJ5lqUYz1LBhmIGq4CRoJ0+C1pxm5q+iKtWlGEbriWawvJOQ6mN/DqvVbM2i6s+hnm7Xv3c/c5VajureWhILuFYIAgCAIDBfCabx1Y75FZWpiWhwBlTQeAXb4nF4HoPQwzxdP7DvCfct6bakaVM45lfrVC7ck+JlTtkKyNWqVFJk0UaVZygkyxFGnUcq8mWoI1n1FEydGB1RaNm6R8o1IcD3qGo7xaLGHnuVIy5MsWG3Hq6rH/AHXA+QOvwXKkro9dB5nV8RtqVRgNRjX+yGyObyGjXcCSJWvC5rG+9ZM8WVCjRaSynl7OY5WsEjxcZ74n4pdG0ouTzJFrtSIiCd45eBWSNxsrmvfOAAzR2nAagEbEnQ84BR5GKa3mKdwGgAMA1j2z94NMadT8DssXJNz7sQPGlD1lu/bMztfhc4T7mv8AekXaaKm0qHSYOa5dZeFm/RnOqZPVWd1HgZWNltw4bOcPMrNiF04vVIyC+qffd+IpZGvQ0/2ryPn6fUH2j8Fo4rgZ6Cm+Bkbi9X738LfyWtjR4Sly9Weji1Q6HKfFo+iWMLCwWl/M8suhM+rpnyP5pY2dJ2tvM3KGIyC3I0dl206dk961muqxh8N+fBuT+ZfUxYbXykFUa0N5WPYwdmWu1qZgFypxsXossmA3RJFNwzN5Tu3w/Jc7EwSTnxJs7XTLCx2WcoDZ6Kj0krWTI2r5yzJ3hyjo5556Dy1P09y9X+G8NaEqz45Lw1++w5uOnmoE2vTlAIAgCAIAgOdcZ+j3PmrWYDX7uo6BrupZyY7u2Pdzu0MVu9WfmUq+F3utDXkcxJc1xa4FrmmHNcIII3BB1BXRTTV0c13WTPVSp2XeBW8dTWXyshKj1s2YSNOtUUMmTwiaFeoq8pFqETSq1FXlItRib2D8N3l4QLe2q1AftBhyadXmGjzKhlURKol/wL0F3lWDc1qVuD9lv62oOoMEMHiHFROVzY6FgXoaw23g1GPuHDWaruzP7jIBHc6VqDjvGmF/o19c0QAGtquLQBADH9tg8muaqNRWk0epwk3OjGRP4piLzhtB7SZzta4jfsB31AUWqsXI9WpfsNax41ysDalFryBEhxbI7xBCWa4GbQk771iycN4o65NSqQA0EMaB+JxPUns69yyrvNkdZxilFEd6Qc/qqZaOyHyT0MQ3w5/BZa5mtGTUnbUgbHjW4YA0hjo0lzdYHeCJ81hp8DeO631lYtGCudcW9SrU1NUn8DOyB4Tn9613Xa5mc4724tLW89Tm9SmWOc07tJB8jCtxzVz51iaTpVZQfBtHzMtiCx9BWDFj6QtQfMq1Fz1l5rBs4SSu1kz2xqykRNk7whhLbm7pUHFwbUJaS2JAyuJiQRyRxvZcyXCv86L5ZmfiPhath1XJVGZjifV1QOzUA/ldG7fmNVWr0nE9LTkpZoyYbWjRcqtG5dgy88OM0L/IfM/RcLGPNRLXAmgVSSNS6WFDJTa3oNfE6n4r6VgsP0FCFPks+/j6nAqz35uRsK0RhAEAQBAEAQFa4t4Oo3wzf7uuBDaoG8bB4+034jkVPRrypvsIK1CNRdvM4zjuFVrR7qVdmV0Eg7teBzYeY+InUBdalVjNXicmrSlDKRUa9fWOZ0A6noFic7Zm9Ok3oTWE8B4jdR6u1exp+3W/UtHfD4cR+60qnPERWhehh3xLtg3oLJg3d14soN/rqDX8IVWVeT0LEaaRfcD9HGG2sFlsxzx9ur+tdPUZ5A8gFE3fUkJi/wAVZS7LAC4aQNm+P5LibQ2zSw14Q60uXBd7/gt0MJKpm8kQ7MYrAzmmeRAhedht3Fxk5OSfY1l7l94Kk1axv0OIR9thHe3X4FdfD/iSm8qsWu1Z/fqVp7Pf6H5nL/SzhIr3TbiiC5rqQD4adHsJEu00lpaP+lXZY/D1WnCaz8PqdHZ29TpuE1xKlbY222ouoVKQqNdJguiJ8uolSJNvI6UnFxUm7MrdzdUi6WscB0zz8cqlUGV54iC4E3hvGj6TW0qNCmBOklxJceZM6krbcZTqYmMU5S4fRFhr4650sqOaAQeWh7titcr5nhq22sdXg1GVl2ZO3K5i7DxHYPi5hEeBW9kzlQxOLhLeU5eb9z0cRqaMZWytAAAaxmUADlLZhRON9Gekw34prUYJVqSm1xu0338LlCvrvPUe6Zk77TGk6KaC3YpEuPqKviJ1EtWYhUW1yk4mRr0uY3buxIU6A6z8FVlXfBHtMN+FKNk6tRvsWXuzM1oGyilUk9WdzD7HwVDOFNX5vN+p6haJtO6LmIw1LEU3SqxTi+HtyfceHU41Gyt06ylk9T53tj8O1cJerR61P1j39nb52LV6LWZsTt+71h91J6sRzkjhYVfmo7xi2F0rmk6lWYHsduDyPIg7gjkQppRUlZnZjJxd0cV4p4SqYfUB1fQcYZU6E7NqRs7v2PLoOPisK4ZrQ6eHrKbtxLRg1s8saymwucAJjkTrqdh5rzCw1XE1H0cW/vmdCdSFNXk7Frwrh9zSH1XDQzlbrt1J+Q967uD2CoSVSq8072X8s5tfHKScYLxLGF6Q5oQBAEAQBAEAQBAaGM4PRu6ZpV6Yew9ZBB6tI1ae8dVtCcoO8WayhGStJGLB+HLW1/4e3pUz95rRmPi49o+ZSUnLVmUktCUWpkICsY9jmWo6lOWIk9ZAPluvLbZx+IjN0KeSWr4u69DqYPCxlFVHn2EUx4OxB8F5RprU6Gh6WoCGTy5i2uZuROIcN29bWrSa4nnsfeNVbo4+vSyhJr75B2epWMT9GNB0mlVfSPR0PaPfB+K6tDb9WOU4qXo/b0IJUuTKJb4a2heZHPbUFMZg5gMHTTfoT8F6WlW6WmppNX4M4e2JSjhZKPGy9ySvaLKmziD4FbOLPJ0pzp6ox29qR/zWx3grGfE3nVT/AEMkra0kOyuBOU7Hrp9VlGlGLrVYwtZcfA70zhizc1ue0tnHKJJoUzy72q4epMFTgXDTvY23lRYPkFkGpcejnDCCf0OmIBPZL29/2XBauK5GFFX0PzsGuBkbFc1pM97CpKDNhjpULVjoU6ikjI2mTyP0WraJDKyh3+7VYuaucUdG9EfDodWN2Hx6oup5I9ovYO1M6Rm2groYTekrvgeF23gqFHExnRja6u1wve2S4HXldOWY7ig2o0se0Oa4QWuAII7wVhpNWZlNp3QoUGsaGsaGtGwAgLEYRgrRVkHJt3ZkWxgIAgCAIAgCAIAgCAIAgCAIDnnFdKbp8mB2fH2G7Lxm15Wxc7dn0R3sF/gj4/UhLuhkGem8mNwd1Qpz3nuzRbue7PF3xvPjqtamGjc1yJClizftCFWlhpcBu8jdpXDXey4FQyhKOqNWmjI4wJK1SvoY7iD4ivD6l4Ggg+fir2EprpFcTW7Fs5eMJr/8UaTv0dwyNq6ZS4GI3ncEeS9xRhamjzW1ZJ0Lcbo+KY80fQhgsPBVDPWeP/bJ/iaPqiXWLmBX53g/4P0I0Kyds+oDHcHsO/dPyWHoZWp+WKQlo8AuaezbzPQYtJE1KTUlY1b66JdA8FinBWuS1sRJPdWpIWlsGt1c7NPdlj++a0lLPIljFfqZ2b0O04tK3fcH3eqon6q/g/kfeeX2/wD54r/X+WX1WzhhAEAQBAEAQBAEAQBAEAQBAEAQBAc74vd/tL+4N+LGrxu1V/3J+H0R3MH/AIF4/Uhc2h6QVz7aFqLIyxmY6nTzVmrzMcSYpspjRzc3fPyCptzeadjY1LiiabpYTkO3cpYS342lqbEvTfLG+CqSVpMwQ/Ej4ov8Fcwa/NRFW+VmG87PDVt+1XJ99Wufovb2tTR5baGcGc/D1i5wbHoOQw0W30dMmu+P8L5vYsx1LeB/y+H8o74rB2ggPj2yCDsdEBxLjf0aVbaa1nmq0BJNPepTH7PN7R+Id+pVSpRtnE7uE2ipdWrk+ZQKdWVUkdymusjXYwetk7ErZ/JkZj/luyVz/OZVexZR2v0Rt/2DMPtVnnxgNZ/SunhFan4nlNuSvirckvf+S6qyccIAgCAIAgCAIAgCAIAgCAIAgCAICKxTh+hXOZ7SH/faSD+R8wVVr4KjWznHPnxJ6eIqU8ovIqmN8DVoP6PVa79ioMhj95oIJ8gFzJbFineMvMuQ2h+5eRTLyyurYzXoVGAa5ozM0/aZLR5lVa2zqkVmizDEQlozfoVw8BzTIK40oOLsyzqbFzVAphp9omfALSEXv34G6NyhrTb4KCfzscT4/hyretLGQ1p0NRwJa3wGmY9wI7yF2NlYOpVmp26q4+xTxVeMI248jY4/4ZfSwmha2rKtb1VVmgbneRFQucQ0fedyHNetnHq2R57Exc4uxyCrgt2z2rW4bHWhUH9KhtLkc54efI1i4t9oFviCPmsohlRkuB0T0MMFS6qbENpgnycI+MLannImwUGqjvyO2qwdYIAgCAoHG3o2p3RNa3LaVc6uERTqn9qPZd+0N+YO4gq0FPTU6eB2lKg0p5x9V3exB4V6GQYNzcnvbRbEf9b9/wAK0jhubLNbbLb/AC4+ZdcK4CsKEZbdryPtVZqGeozyB5AKaNGEdEc+rtDEVMpTfhl9CyMYAIAAA5DQKQpnpAEAQBAEAQBAEAQBAEAQBAEAQBAEAQBAEBE3vDltVkmk0OP2mdh3mWxPmq1bCUavzxRNTxFSHysquKej58l1vXn9iqP62bfhKoVNkU2uoy3DHv8AUvIksB4YcGt/SIGX7LTM+JHL4+CqYbYf5rnW04Ln3+xtXx91an5lrp0w0AAAAaADQBeijFRVloc1tt3Z7WTAQHlzAdwD4oDxTtmNJLWtBOhIaASPELFhYyrICAIAgCAIAgCAIAgCAIAgCAIAgCAIAgCAIAgCAIAgCAIAgCAIAgCAIAgCAIAgCAIAgCAIAgCAIAgCAIAgCA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29" name="Picture 5" descr="C:\Users\Daphne\Documents\Avans GZT\Jaar 3\Minor\Opdrachten\Maandag\f196_lego_ultimate_building_set_par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333750"/>
            <a:ext cx="5715000" cy="3524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Falen</a:t>
            </a:r>
            <a:r>
              <a:rPr lang="en-US" dirty="0" smtClean="0"/>
              <a:t> is </a:t>
            </a:r>
            <a:r>
              <a:rPr lang="en-US" dirty="0" err="1" smtClean="0"/>
              <a:t>belangrijk</a:t>
            </a:r>
            <a:r>
              <a:rPr lang="en-US" dirty="0" smtClean="0"/>
              <a:t>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Het </a:t>
            </a:r>
            <a:r>
              <a:rPr lang="en-US" dirty="0" err="1" smtClean="0"/>
              <a:t>maken</a:t>
            </a:r>
            <a:r>
              <a:rPr lang="en-US" dirty="0" smtClean="0"/>
              <a:t> van </a:t>
            </a:r>
            <a:r>
              <a:rPr lang="en-US" dirty="0" err="1" smtClean="0"/>
              <a:t>fouten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organisatie</a:t>
            </a:r>
            <a:r>
              <a:rPr lang="en-US" dirty="0" smtClean="0"/>
              <a:t> is </a:t>
            </a:r>
            <a:r>
              <a:rPr lang="en-US" dirty="0" err="1" smtClean="0"/>
              <a:t>belangrijk</a:t>
            </a:r>
            <a:endParaRPr lang="en-US" dirty="0" smtClean="0"/>
          </a:p>
          <a:p>
            <a:r>
              <a:rPr lang="en-US" dirty="0" smtClean="0"/>
              <a:t>Door </a:t>
            </a:r>
            <a:r>
              <a:rPr lang="en-US" dirty="0" err="1" smtClean="0"/>
              <a:t>fouten</a:t>
            </a:r>
            <a:r>
              <a:rPr lang="en-US" dirty="0" smtClean="0"/>
              <a:t> is 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kans</a:t>
            </a:r>
            <a:r>
              <a:rPr lang="en-US" dirty="0" smtClean="0"/>
              <a:t> op </a:t>
            </a:r>
            <a:r>
              <a:rPr lang="en-US" dirty="0" err="1" smtClean="0"/>
              <a:t>groei</a:t>
            </a:r>
            <a:r>
              <a:rPr lang="en-US" dirty="0" smtClean="0"/>
              <a:t> </a:t>
            </a:r>
            <a:r>
              <a:rPr lang="en-US" dirty="0" err="1" smtClean="0"/>
              <a:t>binnen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bedrijf</a:t>
            </a:r>
            <a:endParaRPr lang="en-US" dirty="0" smtClean="0"/>
          </a:p>
          <a:p>
            <a:r>
              <a:rPr lang="en-US" dirty="0" err="1" smtClean="0"/>
              <a:t>Voorbeeld</a:t>
            </a:r>
            <a:r>
              <a:rPr lang="en-US" dirty="0" smtClean="0"/>
              <a:t> van </a:t>
            </a:r>
            <a:r>
              <a:rPr lang="en-US" dirty="0" err="1" smtClean="0"/>
              <a:t>Supercel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Proosten</a:t>
            </a:r>
            <a:r>
              <a:rPr lang="en-US" dirty="0" smtClean="0"/>
              <a:t> met champagne </a:t>
            </a:r>
            <a:r>
              <a:rPr lang="en-US" dirty="0" err="1" smtClean="0"/>
              <a:t>bij</a:t>
            </a:r>
            <a:r>
              <a:rPr lang="en-US" dirty="0" smtClean="0"/>
              <a:t> het </a:t>
            </a:r>
            <a:r>
              <a:rPr lang="en-US" dirty="0" err="1" smtClean="0"/>
              <a:t>falen</a:t>
            </a:r>
            <a:r>
              <a:rPr lang="en-US" dirty="0" smtClean="0"/>
              <a:t> van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spel</a:t>
            </a:r>
            <a:endParaRPr lang="en-US" dirty="0" smtClean="0"/>
          </a:p>
          <a:p>
            <a:pPr lvl="1"/>
            <a:r>
              <a:rPr lang="en-US" dirty="0" err="1" smtClean="0"/>
              <a:t>Inmiddels</a:t>
            </a:r>
            <a:r>
              <a:rPr lang="en-US" dirty="0" smtClean="0"/>
              <a:t> 3 (gratis) </a:t>
            </a:r>
            <a:r>
              <a:rPr lang="en-US" dirty="0" err="1" smtClean="0"/>
              <a:t>spellen</a:t>
            </a:r>
            <a:r>
              <a:rPr lang="en-US" dirty="0" smtClean="0"/>
              <a:t> die in de top 10 </a:t>
            </a:r>
            <a:r>
              <a:rPr lang="en-US" dirty="0" err="1" smtClean="0"/>
              <a:t>staan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3600" b="1" dirty="0" err="1" smtClean="0"/>
              <a:t>Einde</a:t>
            </a:r>
            <a:endParaRPr lang="nl-NL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</TotalTime>
  <Words>153</Words>
  <Application>Microsoft Office PowerPoint</Application>
  <PresentationFormat>Diavoorstelling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Oriel</vt:lpstr>
      <vt:lpstr>Presentatie Vilans</vt:lpstr>
      <vt:lpstr>Inhoud</vt:lpstr>
      <vt:lpstr>Amerikaans Systeem </vt:lpstr>
      <vt:lpstr>Trendonderzoek </vt:lpstr>
      <vt:lpstr>Lego effect </vt:lpstr>
      <vt:lpstr>Falen is belangrijk </vt:lpstr>
      <vt:lpstr>Dia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Vilans</dc:title>
  <dc:creator>Daphne</dc:creator>
  <cp:lastModifiedBy>Daphne</cp:lastModifiedBy>
  <cp:revision>2</cp:revision>
  <dcterms:created xsi:type="dcterms:W3CDTF">2015-05-15T08:15:20Z</dcterms:created>
  <dcterms:modified xsi:type="dcterms:W3CDTF">2015-05-15T08:30:55Z</dcterms:modified>
</cp:coreProperties>
</file>